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9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7067"/>
    <a:srgbClr val="507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32" d="100"/>
          <a:sy n="132" d="100"/>
        </p:scale>
        <p:origin x="320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49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16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9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8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3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1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1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2D9D0A4-D815-5845-BEB1-A0135229AC2A}" type="datetimeFigureOut">
              <a:rPr lang="en-US" smtClean="0"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B2A12D3-C509-9046-B514-0681A203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5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A7067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41E00F-8119-A726-4220-30B96125A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9" t="11379" r="34712" b="5454"/>
          <a:stretch/>
        </p:blipFill>
        <p:spPr>
          <a:xfrm rot="5400000">
            <a:off x="9959393" y="1616856"/>
            <a:ext cx="1506979" cy="208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couple of men standing in a room&#10;&#10;Description automatically generated">
            <a:extLst>
              <a:ext uri="{FF2B5EF4-FFF2-40B4-BE49-F238E27FC236}">
                <a16:creationId xmlns:a16="http://schemas.microsoft.com/office/drawing/2014/main" id="{97FFCD9A-16A5-9D60-46A6-4884A6E97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6" t="32979" r="32502" b="28342"/>
          <a:stretch/>
        </p:blipFill>
        <p:spPr>
          <a:xfrm rot="5400000">
            <a:off x="8397282" y="169458"/>
            <a:ext cx="1527724" cy="1422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CD28A170-3EA2-311F-9F6F-2530909CB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60" t="37107" r="47526" b="13242"/>
          <a:stretch/>
        </p:blipFill>
        <p:spPr>
          <a:xfrm rot="5400000">
            <a:off x="6688380" y="113"/>
            <a:ext cx="1340121" cy="1511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Two men standing in a room&#10;&#10;Description automatically generated">
            <a:extLst>
              <a:ext uri="{FF2B5EF4-FFF2-40B4-BE49-F238E27FC236}">
                <a16:creationId xmlns:a16="http://schemas.microsoft.com/office/drawing/2014/main" id="{CC36DEB4-6FA7-1FD9-F9BE-4882800DE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41" t="31022" r="44644" b="32382"/>
          <a:stretch/>
        </p:blipFill>
        <p:spPr>
          <a:xfrm rot="5400000">
            <a:off x="4870750" y="252660"/>
            <a:ext cx="1576548" cy="124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4C3A35CE-F4B0-C64D-30F9-BFDC1D1ED9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21" t="21622" r="15245" b="37296"/>
          <a:stretch/>
        </p:blipFill>
        <p:spPr>
          <a:xfrm>
            <a:off x="10138168" y="249783"/>
            <a:ext cx="1708504" cy="1438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group of women standing around a round table&#10;&#10;Description automatically generated">
            <a:extLst>
              <a:ext uri="{FF2B5EF4-FFF2-40B4-BE49-F238E27FC236}">
                <a16:creationId xmlns:a16="http://schemas.microsoft.com/office/drawing/2014/main" id="{7F52AF38-927F-FDAD-548E-33420D6D7C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58" t="18488" r="3614" b="45365"/>
          <a:stretch/>
        </p:blipFill>
        <p:spPr>
          <a:xfrm>
            <a:off x="125373" y="147537"/>
            <a:ext cx="2451484" cy="1354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group of women standing in front of a round table&#10;&#10;Description automatically generated">
            <a:extLst>
              <a:ext uri="{FF2B5EF4-FFF2-40B4-BE49-F238E27FC236}">
                <a16:creationId xmlns:a16="http://schemas.microsoft.com/office/drawing/2014/main" id="{B9FF1CFA-0255-0495-12AB-B60B76CB7E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2" t="9289" r="15801" b="40540"/>
          <a:stretch/>
        </p:blipFill>
        <p:spPr>
          <a:xfrm>
            <a:off x="2899013" y="116694"/>
            <a:ext cx="1883369" cy="151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CAD23CC-7DD1-9E4F-99A4-0C2F7E2047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177" t="4103" r="7579" b="36872"/>
          <a:stretch/>
        </p:blipFill>
        <p:spPr>
          <a:xfrm rot="10800000">
            <a:off x="2928548" y="1886426"/>
            <a:ext cx="6490477" cy="386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DDAC85A7-875A-85BC-A8E0-89E73CE3CF1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647" t="30285" r="32616" b="22836"/>
          <a:stretch/>
        </p:blipFill>
        <p:spPr>
          <a:xfrm rot="5400000">
            <a:off x="1056212" y="3286308"/>
            <a:ext cx="2011546" cy="1421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A group of women holding a baby&#10;&#10;Description automatically generated">
            <a:extLst>
              <a:ext uri="{FF2B5EF4-FFF2-40B4-BE49-F238E27FC236}">
                <a16:creationId xmlns:a16="http://schemas.microsoft.com/office/drawing/2014/main" id="{1E8FF540-6FAD-1E32-9845-83E30D6A54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3145" y="3534369"/>
            <a:ext cx="1958269" cy="146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BB52E-80FB-EB0E-3FCC-8D60B65B7F4E}"/>
              </a:ext>
            </a:extLst>
          </p:cNvPr>
          <p:cNvSpPr txBox="1"/>
          <p:nvPr/>
        </p:nvSpPr>
        <p:spPr>
          <a:xfrm>
            <a:off x="3424224" y="5787199"/>
            <a:ext cx="5796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Tom Waugh Leadership Development Program Fellowship Awards Ceremony</a:t>
            </a:r>
          </a:p>
          <a:p>
            <a:pPr algn="ctr"/>
            <a:r>
              <a:rPr lang="en-US" sz="1400" dirty="0"/>
              <a:t>Celebrating 10 years!!</a:t>
            </a:r>
          </a:p>
          <a:p>
            <a:pPr algn="ctr"/>
            <a:r>
              <a:rPr lang="en-US" sz="1400" dirty="0"/>
              <a:t>October 27, 2023</a:t>
            </a:r>
          </a:p>
          <a:p>
            <a:pPr algn="ctr"/>
            <a:r>
              <a:rPr lang="en-US" sz="1400" dirty="0"/>
              <a:t>Kalahari Resort Conference Center, Round Rock, TX</a:t>
            </a:r>
          </a:p>
        </p:txBody>
      </p:sp>
      <p:pic>
        <p:nvPicPr>
          <p:cNvPr id="4" name="Picture 3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56E319FF-2E71-3E3D-6EC3-AF3B2DB06F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778" r="26371"/>
          <a:stretch/>
        </p:blipFill>
        <p:spPr>
          <a:xfrm rot="5400000">
            <a:off x="612782" y="4962892"/>
            <a:ext cx="1561902" cy="183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485665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31845385-556C-DD6A-CA66-9B8FAC36ACB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513" t="15486" r="16036" b="13219"/>
          <a:stretch/>
        </p:blipFill>
        <p:spPr>
          <a:xfrm rot="5400000">
            <a:off x="58539" y="1805875"/>
            <a:ext cx="1723131" cy="1307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standing in front of a presentation board&#10;&#10;Description automatically generated">
            <a:extLst>
              <a:ext uri="{FF2B5EF4-FFF2-40B4-BE49-F238E27FC236}">
                <a16:creationId xmlns:a16="http://schemas.microsoft.com/office/drawing/2014/main" id="{836098F8-B0BC-302A-46ED-E5FE572E9C0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593" r="31704"/>
          <a:stretch/>
        </p:blipFill>
        <p:spPr>
          <a:xfrm rot="5400000">
            <a:off x="9857929" y="4980837"/>
            <a:ext cx="1468701" cy="184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571874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313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A7067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BB52E-80FB-EB0E-3FCC-8D60B65B7F4E}"/>
              </a:ext>
            </a:extLst>
          </p:cNvPr>
          <p:cNvSpPr txBox="1"/>
          <p:nvPr/>
        </p:nvSpPr>
        <p:spPr>
          <a:xfrm>
            <a:off x="3424224" y="5787199"/>
            <a:ext cx="5796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Tom Waugh Leadership Development Program Fellowship Awards Ceremony</a:t>
            </a:r>
          </a:p>
          <a:p>
            <a:pPr algn="ctr"/>
            <a:r>
              <a:rPr lang="en-US" sz="1400" dirty="0"/>
              <a:t>Celebrating 10 years!!</a:t>
            </a:r>
          </a:p>
          <a:p>
            <a:pPr algn="ctr"/>
            <a:r>
              <a:rPr lang="en-US" sz="1400" dirty="0"/>
              <a:t>October 27, 2023</a:t>
            </a:r>
          </a:p>
          <a:p>
            <a:pPr algn="ctr"/>
            <a:r>
              <a:rPr lang="en-US" sz="1400" dirty="0"/>
              <a:t>Kalahari Resort Conference Center</a:t>
            </a:r>
            <a:r>
              <a:rPr lang="en-US" sz="1400"/>
              <a:t>, Round Rock, </a:t>
            </a:r>
            <a:r>
              <a:rPr lang="en-US" sz="1400" dirty="0"/>
              <a:t>TX</a:t>
            </a:r>
          </a:p>
        </p:txBody>
      </p:sp>
      <p:pic>
        <p:nvPicPr>
          <p:cNvPr id="14" name="Picture 13" descr="A person smiling and a person with text&#10;&#10;Description automatically generated with medium confidence">
            <a:extLst>
              <a:ext uri="{FF2B5EF4-FFF2-40B4-BE49-F238E27FC236}">
                <a16:creationId xmlns:a16="http://schemas.microsoft.com/office/drawing/2014/main" id="{1DC8035F-F558-A68A-DD04-7353DA9F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18" y="207760"/>
            <a:ext cx="4596866" cy="2567575"/>
          </a:xfrm>
          <a:prstGeom prst="rect">
            <a:avLst/>
          </a:prstGeom>
        </p:spPr>
      </p:pic>
      <p:pic>
        <p:nvPicPr>
          <p:cNvPr id="20" name="Picture 19" descr="A group of women smiling&#10;&#10;Description automatically generated">
            <a:extLst>
              <a:ext uri="{FF2B5EF4-FFF2-40B4-BE49-F238E27FC236}">
                <a16:creationId xmlns:a16="http://schemas.microsoft.com/office/drawing/2014/main" id="{A0D7FF17-B415-3D85-49ED-DC86AD9B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677" y="207760"/>
            <a:ext cx="4596864" cy="2574051"/>
          </a:xfrm>
          <a:prstGeom prst="rect">
            <a:avLst/>
          </a:prstGeom>
        </p:spPr>
      </p:pic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C5D2713-E562-1765-EB56-48733AD6A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860" y="2947078"/>
            <a:ext cx="5071249" cy="28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67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{FEB9263D-4452-7149-9625-F809704135DC}tf10001120</Template>
  <TotalTime>253</TotalTime>
  <Words>50</Words>
  <Application>Microsoft Macintosh PowerPoint</Application>
  <PresentationFormat>Widescreen</PresentationFormat>
  <Paragraphs>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Gill Sans MT</vt:lpstr>
      <vt:lpstr>Parcel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Rodelyn Berdin</dc:creator>
  <cp:lastModifiedBy>Rodelyn Berdin</cp:lastModifiedBy>
  <cp:revision>3</cp:revision>
  <dcterms:created xsi:type="dcterms:W3CDTF">2023-12-08T15:37:56Z</dcterms:created>
  <dcterms:modified xsi:type="dcterms:W3CDTF">2023-12-08T19:51:57Z</dcterms:modified>
</cp:coreProperties>
</file>